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73" r:id="rId6"/>
    <p:sldId id="274" r:id="rId7"/>
    <p:sldId id="275" r:id="rId8"/>
    <p:sldId id="272" r:id="rId9"/>
    <p:sldId id="271" r:id="rId10"/>
    <p:sldId id="277" r:id="rId11"/>
    <p:sldId id="278" r:id="rId12"/>
    <p:sldId id="276" r:id="rId13"/>
    <p:sldId id="279" r:id="rId14"/>
    <p:sldId id="28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70" r:id="rId24"/>
    <p:sldId id="25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 Weißweiler" userId="c8adda4533ccc9d3" providerId="LiveId" clId="{9F4E563B-ACB3-4BD3-9414-EFDA755B829C}"/>
    <pc:docChg chg="custSel addSld delSld modSld sldOrd">
      <pc:chgData name="Leonie Weißweiler" userId="c8adda4533ccc9d3" providerId="LiveId" clId="{9F4E563B-ACB3-4BD3-9414-EFDA755B829C}" dt="2018-04-24T12:06:08.669" v="1749" actId="20577"/>
      <pc:docMkLst>
        <pc:docMk/>
      </pc:docMkLst>
      <pc:sldChg chg="modSp add">
        <pc:chgData name="Leonie Weißweiler" userId="c8adda4533ccc9d3" providerId="LiveId" clId="{9F4E563B-ACB3-4BD3-9414-EFDA755B829C}" dt="2018-04-24T08:02:44.155" v="107" actId="20577"/>
        <pc:sldMkLst>
          <pc:docMk/>
          <pc:sldMk cId="3632586995" sldId="257"/>
        </pc:sldMkLst>
        <pc:spChg chg="mod">
          <ac:chgData name="Leonie Weißweiler" userId="c8adda4533ccc9d3" providerId="LiveId" clId="{9F4E563B-ACB3-4BD3-9414-EFDA755B829C}" dt="2018-04-24T08:02:01.540" v="5" actId="20577"/>
          <ac:spMkLst>
            <pc:docMk/>
            <pc:sldMk cId="3632586995" sldId="257"/>
            <ac:spMk id="2" creationId="{8FA23F49-F78E-4625-89A7-7F9C66E8B512}"/>
          </ac:spMkLst>
        </pc:spChg>
        <pc:spChg chg="mod">
          <ac:chgData name="Leonie Weißweiler" userId="c8adda4533ccc9d3" providerId="LiveId" clId="{9F4E563B-ACB3-4BD3-9414-EFDA755B829C}" dt="2018-04-24T08:02:44.155" v="107" actId="20577"/>
          <ac:spMkLst>
            <pc:docMk/>
            <pc:sldMk cId="3632586995" sldId="257"/>
            <ac:spMk id="3" creationId="{414401FA-9CAB-458D-AC11-0EF494683499}"/>
          </ac:spMkLst>
        </pc:spChg>
      </pc:sldChg>
      <pc:sldChg chg="modSp add">
        <pc:chgData name="Leonie Weißweiler" userId="c8adda4533ccc9d3" providerId="LiveId" clId="{9F4E563B-ACB3-4BD3-9414-EFDA755B829C}" dt="2018-04-24T08:49:04.260" v="507" actId="20577"/>
        <pc:sldMkLst>
          <pc:docMk/>
          <pc:sldMk cId="2954168419" sldId="258"/>
        </pc:sldMkLst>
        <pc:spChg chg="mod">
          <ac:chgData name="Leonie Weißweiler" userId="c8adda4533ccc9d3" providerId="LiveId" clId="{9F4E563B-ACB3-4BD3-9414-EFDA755B829C}" dt="2018-04-24T08:03:33.243" v="172" actId="20577"/>
          <ac:spMkLst>
            <pc:docMk/>
            <pc:sldMk cId="2954168419" sldId="258"/>
            <ac:spMk id="2" creationId="{B6CF3E75-CCE7-48C3-B429-7F5C18117F44}"/>
          </ac:spMkLst>
        </pc:spChg>
        <pc:spChg chg="mod">
          <ac:chgData name="Leonie Weißweiler" userId="c8adda4533ccc9d3" providerId="LiveId" clId="{9F4E563B-ACB3-4BD3-9414-EFDA755B829C}" dt="2018-04-24T08:49:04.260" v="507" actId="20577"/>
          <ac:spMkLst>
            <pc:docMk/>
            <pc:sldMk cId="2954168419" sldId="258"/>
            <ac:spMk id="3" creationId="{BF7599E4-AEB9-4C9D-8BCE-51386A030471}"/>
          </ac:spMkLst>
        </pc:spChg>
      </pc:sldChg>
      <pc:sldChg chg="modSp add">
        <pc:chgData name="Leonie Weißweiler" userId="c8adda4533ccc9d3" providerId="LiveId" clId="{9F4E563B-ACB3-4BD3-9414-EFDA755B829C}" dt="2018-04-24T10:04:59.922" v="1313" actId="20577"/>
        <pc:sldMkLst>
          <pc:docMk/>
          <pc:sldMk cId="2869702374" sldId="259"/>
        </pc:sldMkLst>
        <pc:spChg chg="mod">
          <ac:chgData name="Leonie Weißweiler" userId="c8adda4533ccc9d3" providerId="LiveId" clId="{9F4E563B-ACB3-4BD3-9414-EFDA755B829C}" dt="2018-04-24T08:49:14.883" v="524" actId="20577"/>
          <ac:spMkLst>
            <pc:docMk/>
            <pc:sldMk cId="2869702374" sldId="259"/>
            <ac:spMk id="2" creationId="{1120EC00-01F5-4A2D-BCB7-CAF4EAC8B1D5}"/>
          </ac:spMkLst>
        </pc:spChg>
        <pc:spChg chg="mod">
          <ac:chgData name="Leonie Weißweiler" userId="c8adda4533ccc9d3" providerId="LiveId" clId="{9F4E563B-ACB3-4BD3-9414-EFDA755B829C}" dt="2018-04-24T10:04:59.922" v="1313" actId="20577"/>
          <ac:spMkLst>
            <pc:docMk/>
            <pc:sldMk cId="2869702374" sldId="259"/>
            <ac:spMk id="3" creationId="{4DF369D1-2367-4C12-8104-1FFA1303213D}"/>
          </ac:spMkLst>
        </pc:spChg>
      </pc:sldChg>
      <pc:sldChg chg="modSp add">
        <pc:chgData name="Leonie Weißweiler" userId="c8adda4533ccc9d3" providerId="LiveId" clId="{9F4E563B-ACB3-4BD3-9414-EFDA755B829C}" dt="2018-04-24T10:02:34.064" v="1214" actId="20577"/>
        <pc:sldMkLst>
          <pc:docMk/>
          <pc:sldMk cId="3532162898" sldId="260"/>
        </pc:sldMkLst>
        <pc:spChg chg="mod">
          <ac:chgData name="Leonie Weißweiler" userId="c8adda4533ccc9d3" providerId="LiveId" clId="{9F4E563B-ACB3-4BD3-9414-EFDA755B829C}" dt="2018-04-24T09:58:47.029" v="975" actId="20577"/>
          <ac:spMkLst>
            <pc:docMk/>
            <pc:sldMk cId="3532162898" sldId="260"/>
            <ac:spMk id="2" creationId="{BA6B09F3-AD98-42DB-9831-1B25FB1FB026}"/>
          </ac:spMkLst>
        </pc:spChg>
        <pc:spChg chg="mod">
          <ac:chgData name="Leonie Weißweiler" userId="c8adda4533ccc9d3" providerId="LiveId" clId="{9F4E563B-ACB3-4BD3-9414-EFDA755B829C}" dt="2018-04-24T10:02:34.064" v="1214" actId="20577"/>
          <ac:spMkLst>
            <pc:docMk/>
            <pc:sldMk cId="3532162898" sldId="260"/>
            <ac:spMk id="3" creationId="{CFF4AAE4-93EA-4BBA-BC1A-3FEE35A99607}"/>
          </ac:spMkLst>
        </pc:spChg>
      </pc:sldChg>
      <pc:sldChg chg="addSp delSp modSp add del">
        <pc:chgData name="Leonie Weißweiler" userId="c8adda4533ccc9d3" providerId="LiveId" clId="{9F4E563B-ACB3-4BD3-9414-EFDA755B829C}" dt="2018-04-24T10:21:43.200" v="1352" actId="2696"/>
        <pc:sldMkLst>
          <pc:docMk/>
          <pc:sldMk cId="429848804" sldId="261"/>
        </pc:sldMkLst>
        <pc:spChg chg="mod">
          <ac:chgData name="Leonie Weißweiler" userId="c8adda4533ccc9d3" providerId="LiveId" clId="{9F4E563B-ACB3-4BD3-9414-EFDA755B829C}" dt="2018-04-24T10:18:11.092" v="1331" actId="20577"/>
          <ac:spMkLst>
            <pc:docMk/>
            <pc:sldMk cId="429848804" sldId="261"/>
            <ac:spMk id="2" creationId="{D742E1B1-1DFD-4084-852E-41408710E5E5}"/>
          </ac:spMkLst>
        </pc:spChg>
        <pc:graphicFrameChg chg="add del mod">
          <ac:chgData name="Leonie Weißweiler" userId="c8adda4533ccc9d3" providerId="LiveId" clId="{9F4E563B-ACB3-4BD3-9414-EFDA755B829C}" dt="2018-04-24T10:13:43.031" v="1317" actId="478"/>
          <ac:graphicFrameMkLst>
            <pc:docMk/>
            <pc:sldMk cId="429848804" sldId="261"/>
            <ac:graphicFrameMk id="4" creationId="{9E8ABE83-8BB3-427D-9791-26230BE0F166}"/>
          </ac:graphicFrameMkLst>
        </pc:graphicFrameChg>
        <pc:picChg chg="add mod">
          <ac:chgData name="Leonie Weißweiler" userId="c8adda4533ccc9d3" providerId="LiveId" clId="{9F4E563B-ACB3-4BD3-9414-EFDA755B829C}" dt="2018-04-24T10:14:57.719" v="1319" actId="1076"/>
          <ac:picMkLst>
            <pc:docMk/>
            <pc:sldMk cId="429848804" sldId="261"/>
            <ac:picMk id="5" creationId="{EE33DE13-12C6-4B7D-AA63-E9F03D5FAF72}"/>
          </ac:picMkLst>
        </pc:picChg>
        <pc:picChg chg="add mod">
          <ac:chgData name="Leonie Weißweiler" userId="c8adda4533ccc9d3" providerId="LiveId" clId="{9F4E563B-ACB3-4BD3-9414-EFDA755B829C}" dt="2018-04-24T10:17:52.346" v="1324" actId="1076"/>
          <ac:picMkLst>
            <pc:docMk/>
            <pc:sldMk cId="429848804" sldId="261"/>
            <ac:picMk id="6" creationId="{67D587A9-F521-4D0A-9E7A-6E4E145A0B8D}"/>
          </ac:picMkLst>
        </pc:picChg>
      </pc:sldChg>
      <pc:sldChg chg="modSp add">
        <pc:chgData name="Leonie Weißweiler" userId="c8adda4533ccc9d3" providerId="LiveId" clId="{9F4E563B-ACB3-4BD3-9414-EFDA755B829C}" dt="2018-04-24T10:30:13.476" v="1375" actId="20577"/>
        <pc:sldMkLst>
          <pc:docMk/>
          <pc:sldMk cId="901837214" sldId="261"/>
        </pc:sldMkLst>
        <pc:spChg chg="mod">
          <ac:chgData name="Leonie Weißweiler" userId="c8adda4533ccc9d3" providerId="LiveId" clId="{9F4E563B-ACB3-4BD3-9414-EFDA755B829C}" dt="2018-04-24T10:30:13.476" v="1375" actId="20577"/>
          <ac:spMkLst>
            <pc:docMk/>
            <pc:sldMk cId="901837214" sldId="261"/>
            <ac:spMk id="2" creationId="{5B22BF73-1D66-4CA4-A99F-986C1298302A}"/>
          </ac:spMkLst>
        </pc:spChg>
      </pc:sldChg>
      <pc:sldChg chg="add del">
        <pc:chgData name="Leonie Weißweiler" userId="c8adda4533ccc9d3" providerId="LiveId" clId="{9F4E563B-ACB3-4BD3-9414-EFDA755B829C}" dt="2018-04-24T10:18:20.099" v="1332" actId="2696"/>
        <pc:sldMkLst>
          <pc:docMk/>
          <pc:sldMk cId="2576485983" sldId="262"/>
        </pc:sldMkLst>
      </pc:sldChg>
      <pc:sldChg chg="addSp delSp modSp add del ord">
        <pc:chgData name="Leonie Weißweiler" userId="c8adda4533ccc9d3" providerId="LiveId" clId="{9F4E563B-ACB3-4BD3-9414-EFDA755B829C}" dt="2018-04-24T10:21:38.510" v="1350" actId="2696"/>
        <pc:sldMkLst>
          <pc:docMk/>
          <pc:sldMk cId="2850647172" sldId="262"/>
        </pc:sldMkLst>
        <pc:spChg chg="mod">
          <ac:chgData name="Leonie Weißweiler" userId="c8adda4533ccc9d3" providerId="LiveId" clId="{9F4E563B-ACB3-4BD3-9414-EFDA755B829C}" dt="2018-04-24T10:19:29.129" v="1345" actId="14100"/>
          <ac:spMkLst>
            <pc:docMk/>
            <pc:sldMk cId="2850647172" sldId="262"/>
            <ac:spMk id="2" creationId="{3356C774-9134-4B00-AC95-E1D83D34202E}"/>
          </ac:spMkLst>
        </pc:spChg>
        <pc:spChg chg="del">
          <ac:chgData name="Leonie Weißweiler" userId="c8adda4533ccc9d3" providerId="LiveId" clId="{9F4E563B-ACB3-4BD3-9414-EFDA755B829C}" dt="2018-04-24T10:19:12.339" v="1336"/>
          <ac:spMkLst>
            <pc:docMk/>
            <pc:sldMk cId="2850647172" sldId="262"/>
            <ac:spMk id="3" creationId="{2E0CD65F-DF29-4A26-A0F1-B7D588995CF7}"/>
          </ac:spMkLst>
        </pc:spChg>
        <pc:picChg chg="add mod">
          <ac:chgData name="Leonie Weißweiler" userId="c8adda4533ccc9d3" providerId="LiveId" clId="{9F4E563B-ACB3-4BD3-9414-EFDA755B829C}" dt="2018-04-24T10:18:33.769" v="1335" actId="1076"/>
          <ac:picMkLst>
            <pc:docMk/>
            <pc:sldMk cId="2850647172" sldId="262"/>
            <ac:picMk id="4" creationId="{4C22FEC3-25A1-4A47-86D6-05AA6506485C}"/>
          </ac:picMkLst>
        </pc:picChg>
        <pc:picChg chg="add mod">
          <ac:chgData name="Leonie Weißweiler" userId="c8adda4533ccc9d3" providerId="LiveId" clId="{9F4E563B-ACB3-4BD3-9414-EFDA755B829C}" dt="2018-04-24T10:19:16.084" v="1337" actId="1076"/>
          <ac:picMkLst>
            <pc:docMk/>
            <pc:sldMk cId="2850647172" sldId="262"/>
            <ac:picMk id="5" creationId="{726B0D63-BDA6-421B-AD23-688F52CCE73D}"/>
          </ac:picMkLst>
        </pc:picChg>
      </pc:sldChg>
      <pc:sldChg chg="addSp modSp add">
        <pc:chgData name="Leonie Weißweiler" userId="c8adda4533ccc9d3" providerId="LiveId" clId="{9F4E563B-ACB3-4BD3-9414-EFDA755B829C}" dt="2018-04-24T10:42:17.356" v="1388" actId="1076"/>
        <pc:sldMkLst>
          <pc:docMk/>
          <pc:sldMk cId="3947502676" sldId="262"/>
        </pc:sldMkLst>
        <pc:spChg chg="mod">
          <ac:chgData name="Leonie Weißweiler" userId="c8adda4533ccc9d3" providerId="LiveId" clId="{9F4E563B-ACB3-4BD3-9414-EFDA755B829C}" dt="2018-04-24T10:41:38.118" v="1384" actId="14100"/>
          <ac:spMkLst>
            <pc:docMk/>
            <pc:sldMk cId="3947502676" sldId="262"/>
            <ac:spMk id="2" creationId="{7136DAB0-3739-4AE0-91DC-B0E00129619C}"/>
          </ac:spMkLst>
        </pc:spChg>
        <pc:picChg chg="add mod">
          <ac:chgData name="Leonie Weißweiler" userId="c8adda4533ccc9d3" providerId="LiveId" clId="{9F4E563B-ACB3-4BD3-9414-EFDA755B829C}" dt="2018-04-24T10:41:41.868" v="1385" actId="1076"/>
          <ac:picMkLst>
            <pc:docMk/>
            <pc:sldMk cId="3947502676" sldId="262"/>
            <ac:picMk id="4" creationId="{6E0A5EE4-899D-488F-ADFD-77230E201FBD}"/>
          </ac:picMkLst>
        </pc:picChg>
        <pc:picChg chg="add mod">
          <ac:chgData name="Leonie Weißweiler" userId="c8adda4533ccc9d3" providerId="LiveId" clId="{9F4E563B-ACB3-4BD3-9414-EFDA755B829C}" dt="2018-04-24T10:42:17.356" v="1388" actId="1076"/>
          <ac:picMkLst>
            <pc:docMk/>
            <pc:sldMk cId="3947502676" sldId="262"/>
            <ac:picMk id="5" creationId="{9D3254A2-F04A-4754-8371-21A356A01A3D}"/>
          </ac:picMkLst>
        </pc:picChg>
      </pc:sldChg>
      <pc:sldChg chg="addSp modSp add del">
        <pc:chgData name="Leonie Weißweiler" userId="c8adda4533ccc9d3" providerId="LiveId" clId="{9F4E563B-ACB3-4BD3-9414-EFDA755B829C}" dt="2018-04-24T10:21:40.739" v="1351" actId="2696"/>
        <pc:sldMkLst>
          <pc:docMk/>
          <pc:sldMk cId="2483429348" sldId="263"/>
        </pc:sldMkLst>
        <pc:picChg chg="add mod">
          <ac:chgData name="Leonie Weißweiler" userId="c8adda4533ccc9d3" providerId="LiveId" clId="{9F4E563B-ACB3-4BD3-9414-EFDA755B829C}" dt="2018-04-24T10:20:42.981" v="1349" actId="1076"/>
          <ac:picMkLst>
            <pc:docMk/>
            <pc:sldMk cId="2483429348" sldId="263"/>
            <ac:picMk id="4" creationId="{808B5948-E08E-4047-B6E7-3385CFCFF83D}"/>
          </ac:picMkLst>
        </pc:picChg>
      </pc:sldChg>
      <pc:sldChg chg="addSp modSp add">
        <pc:chgData name="Leonie Weißweiler" userId="c8adda4533ccc9d3" providerId="LiveId" clId="{9F4E563B-ACB3-4BD3-9414-EFDA755B829C}" dt="2018-04-24T10:43:35.862" v="1402" actId="1076"/>
        <pc:sldMkLst>
          <pc:docMk/>
          <pc:sldMk cId="2857997650" sldId="263"/>
        </pc:sldMkLst>
        <pc:spChg chg="mod">
          <ac:chgData name="Leonie Weißweiler" userId="c8adda4533ccc9d3" providerId="LiveId" clId="{9F4E563B-ACB3-4BD3-9414-EFDA755B829C}" dt="2018-04-24T10:42:58.005" v="1398" actId="14100"/>
          <ac:spMkLst>
            <pc:docMk/>
            <pc:sldMk cId="2857997650" sldId="263"/>
            <ac:spMk id="2" creationId="{78AFDB02-BFD6-4706-B922-B926A00F0A7F}"/>
          </ac:spMkLst>
        </pc:spChg>
        <pc:picChg chg="add mod">
          <ac:chgData name="Leonie Weißweiler" userId="c8adda4533ccc9d3" providerId="LiveId" clId="{9F4E563B-ACB3-4BD3-9414-EFDA755B829C}" dt="2018-04-24T10:43:02.742" v="1399" actId="1076"/>
          <ac:picMkLst>
            <pc:docMk/>
            <pc:sldMk cId="2857997650" sldId="263"/>
            <ac:picMk id="4" creationId="{F3984E8A-DC5E-468C-934A-99FE4C4B88F2}"/>
          </ac:picMkLst>
        </pc:picChg>
        <pc:picChg chg="add mod">
          <ac:chgData name="Leonie Weißweiler" userId="c8adda4533ccc9d3" providerId="LiveId" clId="{9F4E563B-ACB3-4BD3-9414-EFDA755B829C}" dt="2018-04-24T10:43:35.862" v="1402" actId="1076"/>
          <ac:picMkLst>
            <pc:docMk/>
            <pc:sldMk cId="2857997650" sldId="263"/>
            <ac:picMk id="5" creationId="{11D22631-956B-4814-B8E8-54C11739F90C}"/>
          </ac:picMkLst>
        </pc:picChg>
      </pc:sldChg>
      <pc:sldChg chg="addSp delSp modSp add">
        <pc:chgData name="Leonie Weißweiler" userId="c8adda4533ccc9d3" providerId="LiveId" clId="{9F4E563B-ACB3-4BD3-9414-EFDA755B829C}" dt="2018-04-24T10:45:11.084" v="1415" actId="1076"/>
        <pc:sldMkLst>
          <pc:docMk/>
          <pc:sldMk cId="2459607269" sldId="264"/>
        </pc:sldMkLst>
        <pc:spChg chg="mod">
          <ac:chgData name="Leonie Weißweiler" userId="c8adda4533ccc9d3" providerId="LiveId" clId="{9F4E563B-ACB3-4BD3-9414-EFDA755B829C}" dt="2018-04-24T10:44:34.738" v="1412" actId="14100"/>
          <ac:spMkLst>
            <pc:docMk/>
            <pc:sldMk cId="2459607269" sldId="264"/>
            <ac:spMk id="2" creationId="{8F4713F3-4F96-437E-AEE4-CB30ECB5D62B}"/>
          </ac:spMkLst>
        </pc:spChg>
        <pc:spChg chg="del">
          <ac:chgData name="Leonie Weißweiler" userId="c8adda4533ccc9d3" providerId="LiveId" clId="{9F4E563B-ACB3-4BD3-9414-EFDA755B829C}" dt="2018-04-24T10:45:07.710" v="1414"/>
          <ac:spMkLst>
            <pc:docMk/>
            <pc:sldMk cId="2459607269" sldId="264"/>
            <ac:spMk id="3" creationId="{80D6B5A8-B621-452D-BA8A-12E981BD3358}"/>
          </ac:spMkLst>
        </pc:spChg>
        <pc:picChg chg="add mod">
          <ac:chgData name="Leonie Weißweiler" userId="c8adda4533ccc9d3" providerId="LiveId" clId="{9F4E563B-ACB3-4BD3-9414-EFDA755B829C}" dt="2018-04-24T10:44:40.340" v="1413" actId="1076"/>
          <ac:picMkLst>
            <pc:docMk/>
            <pc:sldMk cId="2459607269" sldId="264"/>
            <ac:picMk id="4" creationId="{7C596266-8FBA-4C5F-8F9A-7075CD8030EC}"/>
          </ac:picMkLst>
        </pc:picChg>
        <pc:picChg chg="add mod">
          <ac:chgData name="Leonie Weißweiler" userId="c8adda4533ccc9d3" providerId="LiveId" clId="{9F4E563B-ACB3-4BD3-9414-EFDA755B829C}" dt="2018-04-24T10:45:11.084" v="1415" actId="1076"/>
          <ac:picMkLst>
            <pc:docMk/>
            <pc:sldMk cId="2459607269" sldId="264"/>
            <ac:picMk id="5" creationId="{BB393628-16EE-440E-A3C6-7BE2D1B872DA}"/>
          </ac:picMkLst>
        </pc:picChg>
      </pc:sldChg>
      <pc:sldChg chg="addSp delSp modSp add">
        <pc:chgData name="Leonie Weißweiler" userId="c8adda4533ccc9d3" providerId="LiveId" clId="{9F4E563B-ACB3-4BD3-9414-EFDA755B829C}" dt="2018-04-24T10:46:29.489" v="1427" actId="1076"/>
        <pc:sldMkLst>
          <pc:docMk/>
          <pc:sldMk cId="3836236970" sldId="265"/>
        </pc:sldMkLst>
        <pc:spChg chg="mod">
          <ac:chgData name="Leonie Weißweiler" userId="c8adda4533ccc9d3" providerId="LiveId" clId="{9F4E563B-ACB3-4BD3-9414-EFDA755B829C}" dt="2018-04-24T10:45:52.398" v="1424" actId="14100"/>
          <ac:spMkLst>
            <pc:docMk/>
            <pc:sldMk cId="3836236970" sldId="265"/>
            <ac:spMk id="2" creationId="{F97F78C0-232F-40F8-A7A3-6F2C20743BED}"/>
          </ac:spMkLst>
        </pc:spChg>
        <pc:spChg chg="del">
          <ac:chgData name="Leonie Weißweiler" userId="c8adda4533ccc9d3" providerId="LiveId" clId="{9F4E563B-ACB3-4BD3-9414-EFDA755B829C}" dt="2018-04-24T10:46:27.011" v="1426"/>
          <ac:spMkLst>
            <pc:docMk/>
            <pc:sldMk cId="3836236970" sldId="265"/>
            <ac:spMk id="3" creationId="{9109F699-9F6D-4439-897B-4503BB5BA8E8}"/>
          </ac:spMkLst>
        </pc:spChg>
        <pc:picChg chg="add mod">
          <ac:chgData name="Leonie Weißweiler" userId="c8adda4533ccc9d3" providerId="LiveId" clId="{9F4E563B-ACB3-4BD3-9414-EFDA755B829C}" dt="2018-04-24T10:45:58.930" v="1425" actId="1076"/>
          <ac:picMkLst>
            <pc:docMk/>
            <pc:sldMk cId="3836236970" sldId="265"/>
            <ac:picMk id="4" creationId="{4BDB1523-CC3C-493A-85AF-816553D2E807}"/>
          </ac:picMkLst>
        </pc:picChg>
        <pc:picChg chg="add mod">
          <ac:chgData name="Leonie Weißweiler" userId="c8adda4533ccc9d3" providerId="LiveId" clId="{9F4E563B-ACB3-4BD3-9414-EFDA755B829C}" dt="2018-04-24T10:46:29.489" v="1427" actId="1076"/>
          <ac:picMkLst>
            <pc:docMk/>
            <pc:sldMk cId="3836236970" sldId="265"/>
            <ac:picMk id="5" creationId="{45A6C342-301A-41CA-92D6-26438901A0EA}"/>
          </ac:picMkLst>
        </pc:picChg>
      </pc:sldChg>
      <pc:sldChg chg="addSp delSp modSp add">
        <pc:chgData name="Leonie Weißweiler" userId="c8adda4533ccc9d3" providerId="LiveId" clId="{9F4E563B-ACB3-4BD3-9414-EFDA755B829C}" dt="2018-04-24T10:47:52.636" v="1440" actId="1076"/>
        <pc:sldMkLst>
          <pc:docMk/>
          <pc:sldMk cId="998754347" sldId="266"/>
        </pc:sldMkLst>
        <pc:spChg chg="mod">
          <ac:chgData name="Leonie Weißweiler" userId="c8adda4533ccc9d3" providerId="LiveId" clId="{9F4E563B-ACB3-4BD3-9414-EFDA755B829C}" dt="2018-04-24T10:47:12.473" v="1437" actId="14100"/>
          <ac:spMkLst>
            <pc:docMk/>
            <pc:sldMk cId="998754347" sldId="266"/>
            <ac:spMk id="2" creationId="{F47B3CCA-C08B-4091-B28C-5B713E6A8C9C}"/>
          </ac:spMkLst>
        </pc:spChg>
        <pc:spChg chg="del">
          <ac:chgData name="Leonie Weißweiler" userId="c8adda4533ccc9d3" providerId="LiveId" clId="{9F4E563B-ACB3-4BD3-9414-EFDA755B829C}" dt="2018-04-24T10:47:49.678" v="1439"/>
          <ac:spMkLst>
            <pc:docMk/>
            <pc:sldMk cId="998754347" sldId="266"/>
            <ac:spMk id="3" creationId="{8E3F43A8-8349-4178-8501-576EFAC6D25C}"/>
          </ac:spMkLst>
        </pc:spChg>
        <pc:picChg chg="add mod">
          <ac:chgData name="Leonie Weißweiler" userId="c8adda4533ccc9d3" providerId="LiveId" clId="{9F4E563B-ACB3-4BD3-9414-EFDA755B829C}" dt="2018-04-24T10:47:17.201" v="1438" actId="1076"/>
          <ac:picMkLst>
            <pc:docMk/>
            <pc:sldMk cId="998754347" sldId="266"/>
            <ac:picMk id="4" creationId="{B83CCCC7-993F-48E0-8AC2-E516630D8769}"/>
          </ac:picMkLst>
        </pc:picChg>
        <pc:picChg chg="add mod">
          <ac:chgData name="Leonie Weißweiler" userId="c8adda4533ccc9d3" providerId="LiveId" clId="{9F4E563B-ACB3-4BD3-9414-EFDA755B829C}" dt="2018-04-24T10:47:52.636" v="1440" actId="1076"/>
          <ac:picMkLst>
            <pc:docMk/>
            <pc:sldMk cId="998754347" sldId="266"/>
            <ac:picMk id="5" creationId="{F9D63672-2BC9-48B0-96A8-B6D36A83D5BB}"/>
          </ac:picMkLst>
        </pc:picChg>
      </pc:sldChg>
      <pc:sldChg chg="addSp delSp modSp add">
        <pc:chgData name="Leonie Weißweiler" userId="c8adda4533ccc9d3" providerId="LiveId" clId="{9F4E563B-ACB3-4BD3-9414-EFDA755B829C}" dt="2018-04-24T10:49:14.719" v="1463" actId="1076"/>
        <pc:sldMkLst>
          <pc:docMk/>
          <pc:sldMk cId="4221106756" sldId="267"/>
        </pc:sldMkLst>
        <pc:spChg chg="mod">
          <ac:chgData name="Leonie Weißweiler" userId="c8adda4533ccc9d3" providerId="LiveId" clId="{9F4E563B-ACB3-4BD3-9414-EFDA755B829C}" dt="2018-04-24T10:48:48.337" v="1461" actId="14100"/>
          <ac:spMkLst>
            <pc:docMk/>
            <pc:sldMk cId="4221106756" sldId="267"/>
            <ac:spMk id="2" creationId="{EE1A52B9-AAA4-4625-977F-4BB954B811C1}"/>
          </ac:spMkLst>
        </pc:spChg>
        <pc:spChg chg="del">
          <ac:chgData name="Leonie Weißweiler" userId="c8adda4533ccc9d3" providerId="LiveId" clId="{9F4E563B-ACB3-4BD3-9414-EFDA755B829C}" dt="2018-04-24T10:49:12.891" v="1462"/>
          <ac:spMkLst>
            <pc:docMk/>
            <pc:sldMk cId="4221106756" sldId="267"/>
            <ac:spMk id="3" creationId="{67966A90-8F3D-47C0-9B74-96AD9523C516}"/>
          </ac:spMkLst>
        </pc:spChg>
        <pc:picChg chg="add mod">
          <ac:chgData name="Leonie Weißweiler" userId="c8adda4533ccc9d3" providerId="LiveId" clId="{9F4E563B-ACB3-4BD3-9414-EFDA755B829C}" dt="2018-04-24T10:48:43.427" v="1454" actId="1076"/>
          <ac:picMkLst>
            <pc:docMk/>
            <pc:sldMk cId="4221106756" sldId="267"/>
            <ac:picMk id="4" creationId="{9A9A023D-4498-46EE-B39A-104F91B12658}"/>
          </ac:picMkLst>
        </pc:picChg>
        <pc:picChg chg="add mod">
          <ac:chgData name="Leonie Weißweiler" userId="c8adda4533ccc9d3" providerId="LiveId" clId="{9F4E563B-ACB3-4BD3-9414-EFDA755B829C}" dt="2018-04-24T10:49:14.719" v="1463" actId="1076"/>
          <ac:picMkLst>
            <pc:docMk/>
            <pc:sldMk cId="4221106756" sldId="267"/>
            <ac:picMk id="5" creationId="{89C0EA01-BCC6-42E0-9777-5C1BD9EA7252}"/>
          </ac:picMkLst>
        </pc:picChg>
      </pc:sldChg>
      <pc:sldChg chg="modSp add">
        <pc:chgData name="Leonie Weißweiler" userId="c8adda4533ccc9d3" providerId="LiveId" clId="{9F4E563B-ACB3-4BD3-9414-EFDA755B829C}" dt="2018-04-24T10:48:04.864" v="1452" actId="20577"/>
        <pc:sldMkLst>
          <pc:docMk/>
          <pc:sldMk cId="1266022997" sldId="268"/>
        </pc:sldMkLst>
        <pc:spChg chg="mod">
          <ac:chgData name="Leonie Weißweiler" userId="c8adda4533ccc9d3" providerId="LiveId" clId="{9F4E563B-ACB3-4BD3-9414-EFDA755B829C}" dt="2018-04-24T10:48:04.864" v="1452" actId="20577"/>
          <ac:spMkLst>
            <pc:docMk/>
            <pc:sldMk cId="1266022997" sldId="268"/>
            <ac:spMk id="2" creationId="{BF9004B1-6D7D-49CF-A92F-2724997A53E4}"/>
          </ac:spMkLst>
        </pc:spChg>
      </pc:sldChg>
      <pc:sldChg chg="addSp delSp modSp add">
        <pc:chgData name="Leonie Weißweiler" userId="c8adda4533ccc9d3" providerId="LiveId" clId="{9F4E563B-ACB3-4BD3-9414-EFDA755B829C}" dt="2018-04-24T10:50:26.862" v="1475" actId="1076"/>
        <pc:sldMkLst>
          <pc:docMk/>
          <pc:sldMk cId="2555272468" sldId="269"/>
        </pc:sldMkLst>
        <pc:spChg chg="mod">
          <ac:chgData name="Leonie Weißweiler" userId="c8adda4533ccc9d3" providerId="LiveId" clId="{9F4E563B-ACB3-4BD3-9414-EFDA755B829C}" dt="2018-04-24T10:49:28.508" v="1471" actId="14100"/>
          <ac:spMkLst>
            <pc:docMk/>
            <pc:sldMk cId="2555272468" sldId="269"/>
            <ac:spMk id="2" creationId="{E1758EDB-03F8-4AE5-92C0-0C0D6267D372}"/>
          </ac:spMkLst>
        </pc:spChg>
        <pc:spChg chg="del">
          <ac:chgData name="Leonie Weißweiler" userId="c8adda4533ccc9d3" providerId="LiveId" clId="{9F4E563B-ACB3-4BD3-9414-EFDA755B829C}" dt="2018-04-24T10:50:23.017" v="1474"/>
          <ac:spMkLst>
            <pc:docMk/>
            <pc:sldMk cId="2555272468" sldId="269"/>
            <ac:spMk id="3" creationId="{86F2AB15-E0CC-4955-B94C-A529B90729BE}"/>
          </ac:spMkLst>
        </pc:spChg>
        <pc:picChg chg="add mod">
          <ac:chgData name="Leonie Weißweiler" userId="c8adda4533ccc9d3" providerId="LiveId" clId="{9F4E563B-ACB3-4BD3-9414-EFDA755B829C}" dt="2018-04-24T10:49:57.520" v="1473" actId="1076"/>
          <ac:picMkLst>
            <pc:docMk/>
            <pc:sldMk cId="2555272468" sldId="269"/>
            <ac:picMk id="4" creationId="{80B33D0F-30C0-4DAF-B1D9-54478D39280A}"/>
          </ac:picMkLst>
        </pc:picChg>
        <pc:picChg chg="add mod">
          <ac:chgData name="Leonie Weißweiler" userId="c8adda4533ccc9d3" providerId="LiveId" clId="{9F4E563B-ACB3-4BD3-9414-EFDA755B829C}" dt="2018-04-24T10:50:26.862" v="1475" actId="1076"/>
          <ac:picMkLst>
            <pc:docMk/>
            <pc:sldMk cId="2555272468" sldId="269"/>
            <ac:picMk id="5" creationId="{E5AB8550-CE13-492E-9FE5-204107AF1228}"/>
          </ac:picMkLst>
        </pc:picChg>
      </pc:sldChg>
      <pc:sldChg chg="addSp delSp modSp add">
        <pc:chgData name="Leonie Weißweiler" userId="c8adda4533ccc9d3" providerId="LiveId" clId="{9F4E563B-ACB3-4BD3-9414-EFDA755B829C}" dt="2018-04-24T10:51:35.530" v="1488" actId="1076"/>
        <pc:sldMkLst>
          <pc:docMk/>
          <pc:sldMk cId="1986172049" sldId="270"/>
        </pc:sldMkLst>
        <pc:spChg chg="mod">
          <ac:chgData name="Leonie Weißweiler" userId="c8adda4533ccc9d3" providerId="LiveId" clId="{9F4E563B-ACB3-4BD3-9414-EFDA755B829C}" dt="2018-04-24T10:50:59.200" v="1484" actId="14100"/>
          <ac:spMkLst>
            <pc:docMk/>
            <pc:sldMk cId="1986172049" sldId="270"/>
            <ac:spMk id="2" creationId="{E4F71B5E-6B0F-48F0-BE79-22827E715D2A}"/>
          </ac:spMkLst>
        </pc:spChg>
        <pc:spChg chg="del">
          <ac:chgData name="Leonie Weißweiler" userId="c8adda4533ccc9d3" providerId="LiveId" clId="{9F4E563B-ACB3-4BD3-9414-EFDA755B829C}" dt="2018-04-24T10:51:32.502" v="1487"/>
          <ac:spMkLst>
            <pc:docMk/>
            <pc:sldMk cId="1986172049" sldId="270"/>
            <ac:spMk id="3" creationId="{27E4077A-0A31-4DE3-B52B-284AD3F6E40F}"/>
          </ac:spMkLst>
        </pc:spChg>
        <pc:picChg chg="add mod">
          <ac:chgData name="Leonie Weißweiler" userId="c8adda4533ccc9d3" providerId="LiveId" clId="{9F4E563B-ACB3-4BD3-9414-EFDA755B829C}" dt="2018-04-24T10:51:28.200" v="1486" actId="1076"/>
          <ac:picMkLst>
            <pc:docMk/>
            <pc:sldMk cId="1986172049" sldId="270"/>
            <ac:picMk id="4" creationId="{72526B60-FEAD-4A0E-8491-EC9B1A1AA145}"/>
          </ac:picMkLst>
        </pc:picChg>
        <pc:picChg chg="add mod">
          <ac:chgData name="Leonie Weißweiler" userId="c8adda4533ccc9d3" providerId="LiveId" clId="{9F4E563B-ACB3-4BD3-9414-EFDA755B829C}" dt="2018-04-24T10:51:35.530" v="1488" actId="1076"/>
          <ac:picMkLst>
            <pc:docMk/>
            <pc:sldMk cId="1986172049" sldId="270"/>
            <ac:picMk id="5" creationId="{B96E7E00-B3D7-43BD-8A3D-E02CC3CAF514}"/>
          </ac:picMkLst>
        </pc:picChg>
      </pc:sldChg>
      <pc:sldChg chg="addSp modSp add">
        <pc:chgData name="Leonie Weißweiler" userId="c8adda4533ccc9d3" providerId="LiveId" clId="{9F4E563B-ACB3-4BD3-9414-EFDA755B829C}" dt="2018-04-24T12:04:32.475" v="1668" actId="20577"/>
        <pc:sldMkLst>
          <pc:docMk/>
          <pc:sldMk cId="114747317" sldId="271"/>
        </pc:sldMkLst>
        <pc:spChg chg="add mod">
          <ac:chgData name="Leonie Weißweiler" userId="c8adda4533ccc9d3" providerId="LiveId" clId="{9F4E563B-ACB3-4BD3-9414-EFDA755B829C}" dt="2018-04-24T12:04:32.475" v="1668" actId="20577"/>
          <ac:spMkLst>
            <pc:docMk/>
            <pc:sldMk cId="114747317" sldId="271"/>
            <ac:spMk id="5" creationId="{D824A315-3F56-4DFB-8C16-420C6211DE73}"/>
          </ac:spMkLst>
        </pc:spChg>
        <pc:picChg chg="add mod">
          <ac:chgData name="Leonie Weißweiler" userId="c8adda4533ccc9d3" providerId="LiveId" clId="{9F4E563B-ACB3-4BD3-9414-EFDA755B829C}" dt="2018-04-24T12:04:09.567" v="1643" actId="14100"/>
          <ac:picMkLst>
            <pc:docMk/>
            <pc:sldMk cId="114747317" sldId="271"/>
            <ac:picMk id="4" creationId="{602BDEE6-8239-4C37-8117-F4F392C2BD7A}"/>
          </ac:picMkLst>
        </pc:picChg>
      </pc:sldChg>
      <pc:sldChg chg="modSp add">
        <pc:chgData name="Leonie Weißweiler" userId="c8adda4533ccc9d3" providerId="LiveId" clId="{9F4E563B-ACB3-4BD3-9414-EFDA755B829C}" dt="2018-04-24T11:05:57.584" v="1514" actId="20577"/>
        <pc:sldMkLst>
          <pc:docMk/>
          <pc:sldMk cId="3041068139" sldId="272"/>
        </pc:sldMkLst>
        <pc:spChg chg="mod">
          <ac:chgData name="Leonie Weißweiler" userId="c8adda4533ccc9d3" providerId="LiveId" clId="{9F4E563B-ACB3-4BD3-9414-EFDA755B829C}" dt="2018-04-24T11:05:57.584" v="1514" actId="20577"/>
          <ac:spMkLst>
            <pc:docMk/>
            <pc:sldMk cId="3041068139" sldId="272"/>
            <ac:spMk id="2" creationId="{DE6A524A-D994-405E-9DCC-38014B2D071C}"/>
          </ac:spMkLst>
        </pc:spChg>
      </pc:sldChg>
      <pc:sldChg chg="modSp add">
        <pc:chgData name="Leonie Weißweiler" userId="c8adda4533ccc9d3" providerId="LiveId" clId="{9F4E563B-ACB3-4BD3-9414-EFDA755B829C}" dt="2018-04-24T11:06:18.322" v="1572" actId="20577"/>
        <pc:sldMkLst>
          <pc:docMk/>
          <pc:sldMk cId="2703931332" sldId="273"/>
        </pc:sldMkLst>
        <pc:spChg chg="mod">
          <ac:chgData name="Leonie Weißweiler" userId="c8adda4533ccc9d3" providerId="LiveId" clId="{9F4E563B-ACB3-4BD3-9414-EFDA755B829C}" dt="2018-04-24T11:06:18.322" v="1572" actId="20577"/>
          <ac:spMkLst>
            <pc:docMk/>
            <pc:sldMk cId="2703931332" sldId="273"/>
            <ac:spMk id="2" creationId="{74EBBBA8-075E-43E5-A6D7-65281612DECF}"/>
          </ac:spMkLst>
        </pc:spChg>
      </pc:sldChg>
      <pc:sldChg chg="addSp modSp add">
        <pc:chgData name="Leonie Weißweiler" userId="c8adda4533ccc9d3" providerId="LiveId" clId="{9F4E563B-ACB3-4BD3-9414-EFDA755B829C}" dt="2018-04-24T12:03:19.252" v="1640" actId="1076"/>
        <pc:sldMkLst>
          <pc:docMk/>
          <pc:sldMk cId="617564139" sldId="274"/>
        </pc:sldMkLst>
        <pc:spChg chg="add mod">
          <ac:chgData name="Leonie Weißweiler" userId="c8adda4533ccc9d3" providerId="LiveId" clId="{9F4E563B-ACB3-4BD3-9414-EFDA755B829C}" dt="2018-04-24T12:02:57.448" v="1605" actId="14100"/>
          <ac:spMkLst>
            <pc:docMk/>
            <pc:sldMk cId="617564139" sldId="274"/>
            <ac:spMk id="5" creationId="{3E3C44C7-B1B9-4F5F-98B9-5E10CE05B2D6}"/>
          </ac:spMkLst>
        </pc:spChg>
        <pc:spChg chg="add mod">
          <ac:chgData name="Leonie Weißweiler" userId="c8adda4533ccc9d3" providerId="LiveId" clId="{9F4E563B-ACB3-4BD3-9414-EFDA755B829C}" dt="2018-04-24T12:03:19.252" v="1640" actId="1076"/>
          <ac:spMkLst>
            <pc:docMk/>
            <pc:sldMk cId="617564139" sldId="274"/>
            <ac:spMk id="6" creationId="{139127F4-B794-4BE9-88B4-B6ED68E5167A}"/>
          </ac:spMkLst>
        </pc:spChg>
        <pc:picChg chg="add">
          <ac:chgData name="Leonie Weißweiler" userId="c8adda4533ccc9d3" providerId="LiveId" clId="{9F4E563B-ACB3-4BD3-9414-EFDA755B829C}" dt="2018-04-24T11:08:44.012" v="1574"/>
          <ac:picMkLst>
            <pc:docMk/>
            <pc:sldMk cId="617564139" sldId="274"/>
            <ac:picMk id="4" creationId="{A2AAA93F-60A0-43FB-84AB-62FD3070BD63}"/>
          </ac:picMkLst>
        </pc:picChg>
      </pc:sldChg>
      <pc:sldChg chg="addSp modSp add">
        <pc:chgData name="Leonie Weißweiler" userId="c8adda4533ccc9d3" providerId="LiveId" clId="{9F4E563B-ACB3-4BD3-9414-EFDA755B829C}" dt="2018-04-24T12:03:53.043" v="1642" actId="207"/>
        <pc:sldMkLst>
          <pc:docMk/>
          <pc:sldMk cId="3739264165" sldId="275"/>
        </pc:sldMkLst>
        <pc:spChg chg="add mod">
          <ac:chgData name="Leonie Weißweiler" userId="c8adda4533ccc9d3" providerId="LiveId" clId="{9F4E563B-ACB3-4BD3-9414-EFDA755B829C}" dt="2018-04-24T12:03:53.043" v="1642" actId="207"/>
          <ac:spMkLst>
            <pc:docMk/>
            <pc:sldMk cId="3739264165" sldId="275"/>
            <ac:spMk id="5" creationId="{288335AD-F492-4509-BDC2-D16C7B098F43}"/>
          </ac:spMkLst>
        </pc:spChg>
        <pc:picChg chg="add">
          <ac:chgData name="Leonie Weißweiler" userId="c8adda4533ccc9d3" providerId="LiveId" clId="{9F4E563B-ACB3-4BD3-9414-EFDA755B829C}" dt="2018-04-24T11:58:14.412" v="1576"/>
          <ac:picMkLst>
            <pc:docMk/>
            <pc:sldMk cId="3739264165" sldId="275"/>
            <ac:picMk id="4" creationId="{4C662B55-67A7-46A1-A8B2-50C54AE1CC85}"/>
          </ac:picMkLst>
        </pc:picChg>
      </pc:sldChg>
      <pc:sldChg chg="addSp delSp modSp add">
        <pc:chgData name="Leonie Weißweiler" userId="c8adda4533ccc9d3" providerId="LiveId" clId="{9F4E563B-ACB3-4BD3-9414-EFDA755B829C}" dt="2018-04-24T12:05:59.955" v="1740" actId="20577"/>
        <pc:sldMkLst>
          <pc:docMk/>
          <pc:sldMk cId="3542633712" sldId="276"/>
        </pc:sldMkLst>
        <pc:spChg chg="add del mod">
          <ac:chgData name="Leonie Weißweiler" userId="c8adda4533ccc9d3" providerId="LiveId" clId="{9F4E563B-ACB3-4BD3-9414-EFDA755B829C}" dt="2018-04-24T12:05:13.902" v="1700"/>
          <ac:spMkLst>
            <pc:docMk/>
            <pc:sldMk cId="3542633712" sldId="276"/>
            <ac:spMk id="5" creationId="{3239C7C0-31B5-4E63-B6B8-C701369A9D52}"/>
          </ac:spMkLst>
        </pc:spChg>
        <pc:spChg chg="add mod">
          <ac:chgData name="Leonie Weißweiler" userId="c8adda4533ccc9d3" providerId="LiveId" clId="{9F4E563B-ACB3-4BD3-9414-EFDA755B829C}" dt="2018-04-24T12:05:59.955" v="1740" actId="20577"/>
          <ac:spMkLst>
            <pc:docMk/>
            <pc:sldMk cId="3542633712" sldId="276"/>
            <ac:spMk id="6" creationId="{40AAE507-CF5C-4A5F-B688-8216B2712078}"/>
          </ac:spMkLst>
        </pc:spChg>
        <pc:picChg chg="add mod">
          <ac:chgData name="Leonie Weißweiler" userId="c8adda4533ccc9d3" providerId="LiveId" clId="{9F4E563B-ACB3-4BD3-9414-EFDA755B829C}" dt="2018-04-24T12:04:58.032" v="1691" actId="14100"/>
          <ac:picMkLst>
            <pc:docMk/>
            <pc:sldMk cId="3542633712" sldId="276"/>
            <ac:picMk id="4" creationId="{E86CD0C1-AF82-481E-8F91-121651BD2150}"/>
          </ac:picMkLst>
        </pc:picChg>
      </pc:sldChg>
      <pc:sldChg chg="addSp modSp add">
        <pc:chgData name="Leonie Weißweiler" userId="c8adda4533ccc9d3" providerId="LiveId" clId="{9F4E563B-ACB3-4BD3-9414-EFDA755B829C}" dt="2018-04-24T12:05:35.622" v="1733" actId="20577"/>
        <pc:sldMkLst>
          <pc:docMk/>
          <pc:sldMk cId="3392380741" sldId="277"/>
        </pc:sldMkLst>
        <pc:spChg chg="add mod">
          <ac:chgData name="Leonie Weißweiler" userId="c8adda4533ccc9d3" providerId="LiveId" clId="{9F4E563B-ACB3-4BD3-9414-EFDA755B829C}" dt="2018-04-24T12:05:35.622" v="1733" actId="20577"/>
          <ac:spMkLst>
            <pc:docMk/>
            <pc:sldMk cId="3392380741" sldId="277"/>
            <ac:spMk id="5" creationId="{7F9B8EB4-1CF3-4979-845F-E5BF230E7881}"/>
          </ac:spMkLst>
        </pc:spChg>
        <pc:picChg chg="add mod">
          <ac:chgData name="Leonie Weißweiler" userId="c8adda4533ccc9d3" providerId="LiveId" clId="{9F4E563B-ACB3-4BD3-9414-EFDA755B829C}" dt="2018-04-24T12:05:27.895" v="1708" actId="14100"/>
          <ac:picMkLst>
            <pc:docMk/>
            <pc:sldMk cId="3392380741" sldId="277"/>
            <ac:picMk id="4" creationId="{6F034892-22A7-4DAD-BD4B-62102804A20C}"/>
          </ac:picMkLst>
        </pc:picChg>
      </pc:sldChg>
      <pc:sldChg chg="addSp modSp add">
        <pc:chgData name="Leonie Weißweiler" userId="c8adda4533ccc9d3" providerId="LiveId" clId="{9F4E563B-ACB3-4BD3-9414-EFDA755B829C}" dt="2018-04-24T12:05:20.319" v="1707" actId="20577"/>
        <pc:sldMkLst>
          <pc:docMk/>
          <pc:sldMk cId="1544622993" sldId="278"/>
        </pc:sldMkLst>
        <pc:spChg chg="add mod">
          <ac:chgData name="Leonie Weißweiler" userId="c8adda4533ccc9d3" providerId="LiveId" clId="{9F4E563B-ACB3-4BD3-9414-EFDA755B829C}" dt="2018-04-24T12:05:20.319" v="1707" actId="20577"/>
          <ac:spMkLst>
            <pc:docMk/>
            <pc:sldMk cId="1544622993" sldId="278"/>
            <ac:spMk id="5" creationId="{E653F4AC-A3B3-4820-9F0B-6AB0F9589D22}"/>
          </ac:spMkLst>
        </pc:spChg>
        <pc:picChg chg="add mod">
          <ac:chgData name="Leonie Weißweiler" userId="c8adda4533ccc9d3" providerId="LiveId" clId="{9F4E563B-ACB3-4BD3-9414-EFDA755B829C}" dt="2018-04-24T12:04:43.432" v="1669" actId="14100"/>
          <ac:picMkLst>
            <pc:docMk/>
            <pc:sldMk cId="1544622993" sldId="278"/>
            <ac:picMk id="4" creationId="{A5D0703D-CEDD-4282-B7C8-E25500CF690D}"/>
          </ac:picMkLst>
        </pc:picChg>
      </pc:sldChg>
      <pc:sldChg chg="addSp modSp add">
        <pc:chgData name="Leonie Weißweiler" userId="c8adda4533ccc9d3" providerId="LiveId" clId="{9F4E563B-ACB3-4BD3-9414-EFDA755B829C}" dt="2018-04-24T12:05:49.597" v="1735"/>
        <pc:sldMkLst>
          <pc:docMk/>
          <pc:sldMk cId="2579866215" sldId="279"/>
        </pc:sldMkLst>
        <pc:spChg chg="add">
          <ac:chgData name="Leonie Weißweiler" userId="c8adda4533ccc9d3" providerId="LiveId" clId="{9F4E563B-ACB3-4BD3-9414-EFDA755B829C}" dt="2018-04-24T12:05:49.597" v="1735"/>
          <ac:spMkLst>
            <pc:docMk/>
            <pc:sldMk cId="2579866215" sldId="279"/>
            <ac:spMk id="5" creationId="{F5F4978F-0FE3-4EDF-A78F-98C076D319E2}"/>
          </ac:spMkLst>
        </pc:spChg>
        <pc:picChg chg="add mod">
          <ac:chgData name="Leonie Weißweiler" userId="c8adda4533ccc9d3" providerId="LiveId" clId="{9F4E563B-ACB3-4BD3-9414-EFDA755B829C}" dt="2018-04-24T12:05:47.376" v="1734" actId="14100"/>
          <ac:picMkLst>
            <pc:docMk/>
            <pc:sldMk cId="2579866215" sldId="279"/>
            <ac:picMk id="4" creationId="{5DF48430-90C5-4BDC-89D9-01EF9437C5B8}"/>
          </ac:picMkLst>
        </pc:picChg>
      </pc:sldChg>
      <pc:sldChg chg="addSp modSp add">
        <pc:chgData name="Leonie Weißweiler" userId="c8adda4533ccc9d3" providerId="LiveId" clId="{9F4E563B-ACB3-4BD3-9414-EFDA755B829C}" dt="2018-04-24T12:06:08.669" v="1749" actId="20577"/>
        <pc:sldMkLst>
          <pc:docMk/>
          <pc:sldMk cId="2866799089" sldId="280"/>
        </pc:sldMkLst>
        <pc:spChg chg="add mod">
          <ac:chgData name="Leonie Weißweiler" userId="c8adda4533ccc9d3" providerId="LiveId" clId="{9F4E563B-ACB3-4BD3-9414-EFDA755B829C}" dt="2018-04-24T12:06:08.669" v="1749" actId="20577"/>
          <ac:spMkLst>
            <pc:docMk/>
            <pc:sldMk cId="2866799089" sldId="280"/>
            <ac:spMk id="5" creationId="{77B60DDE-9A1E-4CD0-B10A-6F7708DDFCF5}"/>
          </ac:spMkLst>
        </pc:spChg>
        <pc:picChg chg="add mod">
          <ac:chgData name="Leonie Weißweiler" userId="c8adda4533ccc9d3" providerId="LiveId" clId="{9F4E563B-ACB3-4BD3-9414-EFDA755B829C}" dt="2018-04-24T12:06:04.302" v="1741" actId="14100"/>
          <ac:picMkLst>
            <pc:docMk/>
            <pc:sldMk cId="2866799089" sldId="280"/>
            <ac:picMk id="4" creationId="{24058467-C4D4-44FF-A042-3F368EDA89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0DE7-B386-4C29-91FB-5436CB28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C58AC-D166-475F-B5BF-DCCC5CE2D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42EDC-0E6C-4A97-8667-9B8833E9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DDF6-1502-4B99-A49F-DCE43502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33A0-2C2D-4813-B591-9ED448A5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D9C1-BB47-4418-ABC6-EE917594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9457C-6DE7-4493-9176-19DC1F10C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D002-23BF-412A-8855-DBA632BB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4B67-5EB4-4120-BC94-1938F2FD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9ECA5-A26B-4D89-8E57-5FA83A2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4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69136-5325-44CE-AEC8-BACCB430A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83DD2-3224-423B-AE70-84757E670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B94DE-0556-4644-8E30-8F553383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B5D73-B4FE-4C4C-A3AA-D59648D6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0406-6049-433C-B604-EA0694C4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5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6219-08FD-4374-8D7C-DEFA24A8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F534-456E-457F-BF42-DF2E2DCE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3872-B32B-4359-BD8E-F4A95368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C4CF0-AEE7-49F2-865A-95A0E272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0D98C-EF15-403F-9AF9-36C50D5B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29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0AFC-97E1-4B07-B30D-3F60E463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94378-6796-4837-AD3E-2830FC600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04DDF-773D-479F-B292-A93E55A6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B3BF-11AF-4E6F-BFEF-3EEB489A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43A6D-5946-4F5F-B53D-4592E047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2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DCA9-218F-407B-BCD7-14B37F94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9BE6-E67B-448F-9BB3-D6EA22A0A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4C562-F3A9-4400-8838-9DD9278C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2225E-166F-4647-A29A-C96AFC83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B126F-3E54-41B6-A43F-91961D4E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41449-10F9-422B-9630-548EFF7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6E89-A7BD-4791-9339-F1E0C548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B225-6153-4009-A901-A17016032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65DA7-A548-457E-A212-DDF4D7DC9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B24BF-BD9F-4971-8017-FACCB8C82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5D26A-7579-4AE0-87F0-84C915351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D5868-F8C5-42E3-8EC9-AE6D5AB2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89DED-80F7-4E57-8189-92AB4E85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A5898-A293-427A-BF00-1AE4ACC2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3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00D9-7CCA-472D-866F-7F2B0588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F7894-7DCE-4546-AA7E-0D8B13B1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5720A-34B2-4B09-9EDC-D65F2D19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7241C-7002-4503-B8A2-D33FDA69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88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554E3-0DAE-488E-886C-EDF9DF61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3179E-E64D-4B62-A6F2-36FBF8C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45D87-1C89-4DC9-9483-A793F5E9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61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FF39-3EFC-471F-B91A-3517DD6E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686EA-A2D3-4A24-BB35-321C2B28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FCF1-360A-4F2C-A7B6-7917D286B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7532A-A8DA-4398-801C-B0264801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3FEC9-AC83-405E-9CE0-4D086392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A19A1-B720-409C-9E57-0143002CB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18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C9C-A1FE-4C0F-ABD2-77795BC2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EBC6E-4FBA-49DE-B23E-C365CAFDA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EEB52-39F1-4982-B20B-FD657E5A7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C8943-E49A-40A6-933D-D5BE0DDE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AFE6C-98CD-44B3-A1A3-3FF82B96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9B8DB-8C36-4D47-94E1-DC67DF40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35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2F006-50AD-4AB4-AF28-276174BB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525E7-D6D3-464C-8DD1-8C2D78E7C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C31E9-67E9-4FD1-830E-EB55328B8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D228-E143-4B11-9C6D-16956FABC3D2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9F046-CF11-4F46-B7E2-5DCC86620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67CB-C247-47A5-99FE-563B4C397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2A280-74A6-4CE0-B2AF-317909E65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60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9042-6C1C-4CFC-A00B-1E7362937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Investigating the Behaviour of Character-Level 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E08D2-446F-4C7E-9AC5-4E30814C9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B.Sc. Thesis</a:t>
            </a:r>
          </a:p>
          <a:p>
            <a:r>
              <a:rPr lang="en-GB" dirty="0"/>
              <a:t>Leonie Weißweiler, Daniela </a:t>
            </a:r>
            <a:r>
              <a:rPr lang="en-GB" dirty="0" err="1"/>
              <a:t>Gerz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83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2925-0BA0-4D8E-93CF-A22440C3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C612-33FF-45FB-9B80-798D5EF79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34892-22A7-4DAD-BD4B-62102804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46" y="0"/>
            <a:ext cx="9491508" cy="6395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B8EB4-1CF3-4979-845F-E5BF230E7881}"/>
              </a:ext>
            </a:extLst>
          </p:cNvPr>
          <p:cNvSpPr txBox="1"/>
          <p:nvPr/>
        </p:nvSpPr>
        <p:spPr>
          <a:xfrm>
            <a:off x="4130566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 (language families)</a:t>
            </a:r>
          </a:p>
        </p:txBody>
      </p:sp>
    </p:spTree>
    <p:extLst>
      <p:ext uri="{BB962C8B-B14F-4D97-AF65-F5344CB8AC3E}">
        <p14:creationId xmlns:p14="http://schemas.microsoft.com/office/powerpoint/2010/main" val="339238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075E-F88B-437F-ADCC-E74DC16D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B939-7E2B-4547-A1F5-5C64E794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0703D-CEDD-4282-B7C8-E25500CF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6" y="0"/>
            <a:ext cx="9714008" cy="6406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3F4AC-A3B3-4820-9F0B-6AB0F9589D22}"/>
              </a:ext>
            </a:extLst>
          </p:cNvPr>
          <p:cNvSpPr txBox="1"/>
          <p:nvPr/>
        </p:nvSpPr>
        <p:spPr>
          <a:xfrm>
            <a:off x="4130566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 (scripts)</a:t>
            </a:r>
          </a:p>
        </p:txBody>
      </p:sp>
    </p:spTree>
    <p:extLst>
      <p:ext uri="{BB962C8B-B14F-4D97-AF65-F5344CB8AC3E}">
        <p14:creationId xmlns:p14="http://schemas.microsoft.com/office/powerpoint/2010/main" val="154462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72EF-F019-4A7C-BA1A-95687B4B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BDD8-333E-458E-934D-096E418B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CD0C1-AF82-481E-8F91-121651BD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45" y="0"/>
            <a:ext cx="9883110" cy="6442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AAE507-CF5C-4A5F-B688-8216B2712078}"/>
              </a:ext>
            </a:extLst>
          </p:cNvPr>
          <p:cNvSpPr txBox="1"/>
          <p:nvPr/>
        </p:nvSpPr>
        <p:spPr>
          <a:xfrm>
            <a:off x="4004442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</a:t>
            </a:r>
          </a:p>
        </p:txBody>
      </p:sp>
    </p:spTree>
    <p:extLst>
      <p:ext uri="{BB962C8B-B14F-4D97-AF65-F5344CB8AC3E}">
        <p14:creationId xmlns:p14="http://schemas.microsoft.com/office/powerpoint/2010/main" val="3542633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05C7-CD20-4649-BE16-5DEB039F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22BD-FCB8-4715-8A28-C68BE2AD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48430-90C5-4BDC-89D9-01EF9437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50" y="0"/>
            <a:ext cx="9862499" cy="6369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4978F-0FE3-4EDF-A78F-98C076D319E2}"/>
              </a:ext>
            </a:extLst>
          </p:cNvPr>
          <p:cNvSpPr txBox="1"/>
          <p:nvPr/>
        </p:nvSpPr>
        <p:spPr>
          <a:xfrm>
            <a:off x="4130566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 (language families)</a:t>
            </a:r>
          </a:p>
        </p:txBody>
      </p:sp>
    </p:spTree>
    <p:extLst>
      <p:ext uri="{BB962C8B-B14F-4D97-AF65-F5344CB8AC3E}">
        <p14:creationId xmlns:p14="http://schemas.microsoft.com/office/powerpoint/2010/main" val="257986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F275-5FC6-437D-9DE0-C8C12A68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E04E4-DC0D-4F1F-BEED-027CC1EE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58467-C4D4-44FF-A042-3F368EDA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92" y="0"/>
            <a:ext cx="9773216" cy="6411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60DDE-9A1E-4CD0-B10A-6F7708DDFCF5}"/>
              </a:ext>
            </a:extLst>
          </p:cNvPr>
          <p:cNvSpPr txBox="1"/>
          <p:nvPr/>
        </p:nvSpPr>
        <p:spPr>
          <a:xfrm>
            <a:off x="4130566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 </a:t>
            </a:r>
            <a:r>
              <a:rPr lang="en-GB"/>
              <a:t>(scripts)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79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BF73-1D66-4CA4-A99F-986C12983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Selected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F9CB7-107E-4400-ACDA-767ECF67C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3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DAB0-3739-4AE0-91DC-B0E00129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96" y="365125"/>
            <a:ext cx="4753303" cy="1325563"/>
          </a:xfrm>
        </p:spPr>
        <p:txBody>
          <a:bodyPr/>
          <a:lstStyle/>
          <a:p>
            <a:r>
              <a:rPr lang="en-GB" dirty="0"/>
              <a:t>Arabic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EFC3-3020-4A32-B8A7-55741F88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A5EE4-899D-488F-ADFD-77230E20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3" y="0"/>
            <a:ext cx="46993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254A2-F04A-4754-8371-21A356A0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03" y="1825625"/>
            <a:ext cx="6253196" cy="47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0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DB02-BFD6-4706-B922-B926A00F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365125"/>
            <a:ext cx="5715000" cy="1325563"/>
          </a:xfrm>
        </p:spPr>
        <p:txBody>
          <a:bodyPr/>
          <a:lstStyle/>
          <a:p>
            <a:r>
              <a:rPr lang="en-GB" dirty="0"/>
              <a:t>English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D1C7-E63F-4050-8420-53A4F2D5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4E8A-DC5E-468C-934A-99FE4C4B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1" y="34651"/>
            <a:ext cx="46819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22631-956B-4814-B8E8-54C11739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25625"/>
            <a:ext cx="6074838" cy="46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13F3-4F96-437E-AEE4-CB30ECB5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766" y="365125"/>
            <a:ext cx="6004034" cy="1325563"/>
          </a:xfrm>
        </p:spPr>
        <p:txBody>
          <a:bodyPr/>
          <a:lstStyle/>
          <a:p>
            <a:r>
              <a:rPr lang="en-GB" dirty="0"/>
              <a:t>Finnish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93628-16EE-440E-A3C6-7BE2D1B87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766" y="1841390"/>
            <a:ext cx="5770131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96266-8FBA-4C5F-8F9A-7075CD8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3" y="0"/>
            <a:ext cx="4645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78C0-232F-40F8-A7A3-6F2C2074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158" y="365125"/>
            <a:ext cx="5604641" cy="1325563"/>
          </a:xfrm>
        </p:spPr>
        <p:txBody>
          <a:bodyPr/>
          <a:lstStyle/>
          <a:p>
            <a:r>
              <a:rPr lang="en-GB" dirty="0"/>
              <a:t>Hebrew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6C342-301A-41CA-92D6-26438901A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9166" y="1935984"/>
            <a:ext cx="5715765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B1523-CC3C-493A-85AF-816553D2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6" y="0"/>
            <a:ext cx="471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3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3E75-CCE7-48C3-B429-7F5C1811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Character-Level RNNs behave compared to Word-Level?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99E4-AEB9-4C9D-8BCE-51386A03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Best Case: they remember the words seen during training and generate some new sensible ones because they learn morphology</a:t>
            </a:r>
          </a:p>
          <a:p>
            <a:endParaRPr lang="en-GB" dirty="0"/>
          </a:p>
          <a:p>
            <a:r>
              <a:rPr lang="en-GB" dirty="0"/>
              <a:t>Middle Case: they only generate words seen during training and thus behave the same as Word-Level RNNs</a:t>
            </a:r>
          </a:p>
          <a:p>
            <a:endParaRPr lang="en-GB" dirty="0"/>
          </a:p>
          <a:p>
            <a:r>
              <a:rPr lang="en-GB" dirty="0"/>
              <a:t>Worst Case: they do not even generated whole correct words</a:t>
            </a:r>
          </a:p>
        </p:txBody>
      </p:sp>
    </p:spTree>
    <p:extLst>
      <p:ext uri="{BB962C8B-B14F-4D97-AF65-F5344CB8AC3E}">
        <p14:creationId xmlns:p14="http://schemas.microsoft.com/office/powerpoint/2010/main" val="295416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3CCA-C08B-4091-B28C-5B713E6A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724" y="365125"/>
            <a:ext cx="6046076" cy="1325563"/>
          </a:xfrm>
        </p:spPr>
        <p:txBody>
          <a:bodyPr/>
          <a:lstStyle/>
          <a:p>
            <a:r>
              <a:rPr lang="en-GB" dirty="0"/>
              <a:t>Chinese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63672-2BC9-48B0-96A8-B6D36A83D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724" y="1904452"/>
            <a:ext cx="5682997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CCCC7-993F-48E0-8AC2-E516630D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" y="0"/>
            <a:ext cx="465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52B9-AAA4-4625-977F-4BB954B8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944" y="365125"/>
            <a:ext cx="6329855" cy="1325563"/>
          </a:xfrm>
        </p:spPr>
        <p:txBody>
          <a:bodyPr/>
          <a:lstStyle/>
          <a:p>
            <a:r>
              <a:rPr lang="en-GB" dirty="0"/>
              <a:t>French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0EA01-BCC6-42E0-9777-5C1BD9EA7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48" y="1825625"/>
            <a:ext cx="5749146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9A023D-4498-46EE-B39A-104F91B1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" y="0"/>
            <a:ext cx="4673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0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8EDB-03F8-4AE5-92C0-0C0D6267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648" y="365125"/>
            <a:ext cx="5615152" cy="1325563"/>
          </a:xfrm>
        </p:spPr>
        <p:txBody>
          <a:bodyPr/>
          <a:lstStyle/>
          <a:p>
            <a:r>
              <a:rPr lang="en-GB" dirty="0"/>
              <a:t>German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B8550-CE13-492E-9FE5-204107AF1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1490" y="1825625"/>
            <a:ext cx="5702234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B33D0F-30C0-4DAF-B1D9-54478D39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7" y="36786"/>
            <a:ext cx="467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7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1B5E-6B0F-48F0-BE79-22827E71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902" y="365125"/>
            <a:ext cx="5609897" cy="1325563"/>
          </a:xfrm>
        </p:spPr>
        <p:txBody>
          <a:bodyPr/>
          <a:lstStyle/>
          <a:p>
            <a:r>
              <a:rPr lang="en-GB" dirty="0"/>
              <a:t>Russian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E7E00-B3D7-43BD-8A3D-E02CC3CAF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432" y="1846645"/>
            <a:ext cx="576217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526B60-FEAD-4A0E-8491-EC9B1A1AA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3" y="0"/>
            <a:ext cx="472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3F49-F78E-4625-89A7-7F9C66E8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401FA-9CAB-458D-AC11-0EF49468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results for Gated Recurrent Units</a:t>
            </a:r>
          </a:p>
          <a:p>
            <a:r>
              <a:rPr lang="en-GB" dirty="0"/>
              <a:t>Compute fair performance scores using Heap’s Law</a:t>
            </a:r>
          </a:p>
        </p:txBody>
      </p:sp>
    </p:spTree>
    <p:extLst>
      <p:ext uri="{BB962C8B-B14F-4D97-AF65-F5344CB8AC3E}">
        <p14:creationId xmlns:p14="http://schemas.microsoft.com/office/powerpoint/2010/main" val="363258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04B1-6D7D-49CF-A92F-2724997A5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6A7F9-6102-4848-9F4E-59113EB094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02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09F3-AD98-42DB-9831-1B25FB1F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4AAE4-93EA-4BBA-BC1A-3FEE35A9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each language, collect the most data that we can</a:t>
            </a:r>
          </a:p>
          <a:p>
            <a:r>
              <a:rPr lang="en-GB" dirty="0"/>
              <a:t>Generate text with RNN with smaller training data</a:t>
            </a:r>
          </a:p>
          <a:p>
            <a:r>
              <a:rPr lang="en-GB" dirty="0"/>
              <a:t>Use this as reference to decide which generated words are actual words in the language</a:t>
            </a:r>
          </a:p>
        </p:txBody>
      </p:sp>
    </p:spTree>
    <p:extLst>
      <p:ext uri="{BB962C8B-B14F-4D97-AF65-F5344CB8AC3E}">
        <p14:creationId xmlns:p14="http://schemas.microsoft.com/office/powerpoint/2010/main" val="353216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EC00-01F5-4A2D-BCB7-CAF4EAC8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69D1-2367-4C12-8104-1FFA1303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Reference data: polyglot Wikipedia, 39 languages, 1-10 GB per language</a:t>
            </a:r>
          </a:p>
          <a:p>
            <a:r>
              <a:rPr lang="en-GB" dirty="0"/>
              <a:t>Training data: 50,000 chars for each language</a:t>
            </a:r>
          </a:p>
          <a:p>
            <a:r>
              <a:rPr lang="en-GB" dirty="0"/>
              <a:t>Use Char-</a:t>
            </a:r>
            <a:r>
              <a:rPr lang="en-GB" dirty="0" err="1"/>
              <a:t>rnn</a:t>
            </a:r>
            <a:r>
              <a:rPr lang="en-GB" dirty="0"/>
              <a:t>-</a:t>
            </a:r>
            <a:r>
              <a:rPr lang="en-GB" dirty="0" err="1"/>
              <a:t>tensorflow</a:t>
            </a:r>
            <a:r>
              <a:rPr lang="en-GB" dirty="0"/>
              <a:t> package to generate 500,000 chars</a:t>
            </a:r>
          </a:p>
          <a:p>
            <a:r>
              <a:rPr lang="en-GB" dirty="0"/>
              <a:t>Models tested: LSTM, RNN, NAS, (GRU)</a:t>
            </a:r>
          </a:p>
          <a:p>
            <a:r>
              <a:rPr lang="en-GB" dirty="0"/>
              <a:t>Performance measures:</a:t>
            </a:r>
          </a:p>
          <a:p>
            <a:pPr lvl="1"/>
            <a:r>
              <a:rPr lang="en-GB" dirty="0"/>
              <a:t>Correctness: percentage of generated words that are in the big corpus</a:t>
            </a:r>
          </a:p>
          <a:p>
            <a:pPr lvl="1"/>
            <a:r>
              <a:rPr lang="en-GB" dirty="0" err="1"/>
              <a:t>Producivity</a:t>
            </a:r>
            <a:r>
              <a:rPr lang="en-GB" dirty="0"/>
              <a:t>: number of generated words that are se</a:t>
            </a:r>
          </a:p>
        </p:txBody>
      </p:sp>
    </p:spTree>
    <p:extLst>
      <p:ext uri="{BB962C8B-B14F-4D97-AF65-F5344CB8AC3E}">
        <p14:creationId xmlns:p14="http://schemas.microsoft.com/office/powerpoint/2010/main" val="28697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BBA8-075E-43E5-A6D7-65281612D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Type-Token-Ratios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71A60-74B2-4C40-AD8B-B9096AB35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93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E00D-31C8-46AA-B0F7-FCFA7C59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3790-B8BB-41A8-94FC-6ED5A8BE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AA93F-60A0-43FB-84AB-62FD3070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90" y="0"/>
            <a:ext cx="887861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C44C7-B1B9-4F5F-98B9-5E10CE05B2D6}"/>
              </a:ext>
            </a:extLst>
          </p:cNvPr>
          <p:cNvSpPr txBox="1"/>
          <p:nvPr/>
        </p:nvSpPr>
        <p:spPr>
          <a:xfrm>
            <a:off x="120869" y="1387366"/>
            <a:ext cx="180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127F4-B794-4BE9-88B4-B6ED68E5167A}"/>
              </a:ext>
            </a:extLst>
          </p:cNvPr>
          <p:cNvSpPr txBox="1"/>
          <p:nvPr/>
        </p:nvSpPr>
        <p:spPr>
          <a:xfrm>
            <a:off x="3929552" y="6432331"/>
            <a:ext cx="266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61756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F798-14C2-4FA9-8800-B548783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0C4C-CBB1-4CFB-A568-8D940CF35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62B55-67A7-46A1-A8B2-50C54AE1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77" y="0"/>
            <a:ext cx="93806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335AD-F492-4509-BDC2-D16C7B098F43}"/>
              </a:ext>
            </a:extLst>
          </p:cNvPr>
          <p:cNvSpPr txBox="1"/>
          <p:nvPr/>
        </p:nvSpPr>
        <p:spPr>
          <a:xfrm>
            <a:off x="7641021" y="6553200"/>
            <a:ext cx="16974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26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24A-D994-405E-9DCC-38014B2D0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Selected Graphs for LSTM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3823B-AAB0-4CEF-B8D2-8D9798360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06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19F9-8E24-4FBB-A973-0023F71F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EFAC-4B4A-4D46-8DA0-16FD3453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BDEE6-8239-4C37-8117-F4F392C2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25" y="0"/>
            <a:ext cx="9452549" cy="637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4A315-3F56-4DFB-8C16-420C6211DE73}"/>
              </a:ext>
            </a:extLst>
          </p:cNvPr>
          <p:cNvSpPr txBox="1"/>
          <p:nvPr/>
        </p:nvSpPr>
        <p:spPr>
          <a:xfrm>
            <a:off x="4130566" y="6492875"/>
            <a:ext cx="43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types in huge</a:t>
            </a:r>
          </a:p>
        </p:txBody>
      </p:sp>
    </p:spTree>
    <p:extLst>
      <p:ext uri="{BB962C8B-B14F-4D97-AF65-F5344CB8AC3E}">
        <p14:creationId xmlns:p14="http://schemas.microsoft.com/office/powerpoint/2010/main" val="11474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258</Words>
  <Application>Microsoft Office PowerPoint</Application>
  <PresentationFormat>Widescreen</PresentationFormat>
  <Paragraphs>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Investigating the Behaviour of Character-Level Recurrent Neural Networks</vt:lpstr>
      <vt:lpstr>How do Character-Level RNNs behave compared to Word-Level?</vt:lpstr>
      <vt:lpstr>Idea</vt:lpstr>
      <vt:lpstr>Experiment Setup</vt:lpstr>
      <vt:lpstr>Type-Token-Ratios</vt:lpstr>
      <vt:lpstr>PowerPoint Presentation</vt:lpstr>
      <vt:lpstr>PowerPoint Presentation</vt:lpstr>
      <vt:lpstr>Selected Graphs for 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Selected Languages</vt:lpstr>
      <vt:lpstr>Arabic</vt:lpstr>
      <vt:lpstr>English</vt:lpstr>
      <vt:lpstr>Finnish</vt:lpstr>
      <vt:lpstr>Hebrew</vt:lpstr>
      <vt:lpstr>Chinese</vt:lpstr>
      <vt:lpstr>French</vt:lpstr>
      <vt:lpstr>German</vt:lpstr>
      <vt:lpstr>Russian</vt:lpstr>
      <vt:lpstr>Plans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Behaviour of Character-Level Recurrent Neural Networks</dc:title>
  <dc:creator>Leonie Weißweiler</dc:creator>
  <cp:lastModifiedBy>Leonie Weißweiler</cp:lastModifiedBy>
  <cp:revision>1</cp:revision>
  <dcterms:created xsi:type="dcterms:W3CDTF">2018-04-24T07:52:13Z</dcterms:created>
  <dcterms:modified xsi:type="dcterms:W3CDTF">2018-04-24T12:06:09Z</dcterms:modified>
</cp:coreProperties>
</file>